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39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5332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505531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1578429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5332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505531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700556" y="477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700556" y="449928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423280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97480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233915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370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B51F1EE-B6AB-564F-A0FB-C17AF820D11C}"/>
              </a:ext>
            </a:extLst>
          </p:cNvPr>
          <p:cNvSpPr txBox="1"/>
          <p:nvPr/>
        </p:nvSpPr>
        <p:spPr>
          <a:xfrm>
            <a:off x="1578429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5784E4D-64DA-7644-B0CB-F21765E15B84}"/>
              </a:ext>
            </a:extLst>
          </p:cNvPr>
          <p:cNvSpPr txBox="1"/>
          <p:nvPr/>
        </p:nvSpPr>
        <p:spPr>
          <a:xfrm>
            <a:off x="3057246" y="553838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</a:t>
            </a:r>
            <a:r>
              <a:rPr lang="en-US" sz="2400">
                <a:solidFill>
                  <a:srgbClr val="1F2B7D"/>
                </a:solidFill>
              </a:rPr>
              <a:t>: Clean-up</a:t>
            </a:r>
            <a:endParaRPr lang="en-US" sz="2400" dirty="0">
              <a:solidFill>
                <a:srgbClr val="1F2B7D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5332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505531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700556" y="477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700556" y="449928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423280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97480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233915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370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B51F1EE-B6AB-564F-A0FB-C17AF820D11C}"/>
              </a:ext>
            </a:extLst>
          </p:cNvPr>
          <p:cNvSpPr txBox="1"/>
          <p:nvPr/>
        </p:nvSpPr>
        <p:spPr>
          <a:xfrm>
            <a:off x="1578429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5784E4D-64DA-7644-B0CB-F21765E15B84}"/>
              </a:ext>
            </a:extLst>
          </p:cNvPr>
          <p:cNvSpPr txBox="1"/>
          <p:nvPr/>
        </p:nvSpPr>
        <p:spPr>
          <a:xfrm>
            <a:off x="3057246" y="553838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382990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5771</TotalTime>
  <Words>115</Words>
  <Application>Microsoft Macintosh PowerPoint</Application>
  <PresentationFormat>Widescreen</PresentationFormat>
  <Paragraphs>47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32</cp:revision>
  <dcterms:created xsi:type="dcterms:W3CDTF">2020-03-24T11:24:38Z</dcterms:created>
  <dcterms:modified xsi:type="dcterms:W3CDTF">2020-04-03T14:30:18Z</dcterms:modified>
</cp:coreProperties>
</file>

<file path=docProps/thumbnail.jpeg>
</file>